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9" autoAdjust="0"/>
    <p:restoredTop sz="94660"/>
  </p:normalViewPr>
  <p:slideViewPr>
    <p:cSldViewPr>
      <p:cViewPr varScale="1">
        <p:scale>
          <a:sx n="107" d="100"/>
          <a:sy n="10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5936B4-AEE4-4A30-8AED-9CAE8CB2527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58C6F7-3025-4F69-A1E4-D65080421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9AB8E3-FB06-40F4-BDC4-9B7045AE6DCF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A5F255-425A-4DB5-8A0B-D1BF18B4DEE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Crushed Recycled Concrete </a:t>
            </a:r>
            <a:r>
              <a:rPr lang="en-US" dirty="0" smtClean="0"/>
              <a:t>Aggregate in </a:t>
            </a:r>
            <a:r>
              <a:rPr lang="en-US" dirty="0" smtClean="0"/>
              <a:t>Ready </a:t>
            </a:r>
            <a:r>
              <a:rPr lang="en-US" dirty="0" smtClean="0"/>
              <a:t>Mix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W. Scott Brown</a:t>
            </a:r>
          </a:p>
          <a:p>
            <a:r>
              <a:rPr lang="en-US" dirty="0" smtClean="0"/>
              <a:t>Concrete Operations Manager, Anchorage Sand &amp; Gravel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743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9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Limiting Returned Concrete</a:t>
            </a:r>
          </a:p>
          <a:p>
            <a:r>
              <a:rPr lang="en-US" dirty="0" smtClean="0"/>
              <a:t>Reduced Contaminates</a:t>
            </a:r>
          </a:p>
          <a:p>
            <a:r>
              <a:rPr lang="en-US" dirty="0" smtClean="0"/>
              <a:t>Gradations	</a:t>
            </a:r>
          </a:p>
          <a:p>
            <a:r>
              <a:rPr lang="en-US" dirty="0" smtClean="0"/>
              <a:t>Tech Inspections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2522"/>
            <a:ext cx="6934200" cy="30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 28 Day </a:t>
            </a:r>
            <a:r>
              <a:rPr lang="en-US" dirty="0" smtClean="0"/>
              <a:t>Strengths – </a:t>
            </a:r>
            <a:br>
              <a:rPr lang="en-US" dirty="0" smtClean="0"/>
            </a:br>
            <a:r>
              <a:rPr lang="en-US" dirty="0" smtClean="0"/>
              <a:t>Mixes with 20% RCA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SCC				7200psi</a:t>
            </a:r>
          </a:p>
          <a:p>
            <a:endParaRPr lang="en-US" dirty="0" smtClean="0"/>
          </a:p>
          <a:p>
            <a:r>
              <a:rPr lang="en-US" dirty="0" smtClean="0"/>
              <a:t>.45 20% ASH AIR 		5800psi</a:t>
            </a:r>
          </a:p>
          <a:p>
            <a:endParaRPr lang="en-US" dirty="0" smtClean="0"/>
          </a:p>
          <a:p>
            <a:r>
              <a:rPr lang="en-US" dirty="0" smtClean="0"/>
              <a:t>.45 20% ASH NON	7300psi</a:t>
            </a:r>
          </a:p>
          <a:p>
            <a:endParaRPr lang="en-US" dirty="0" smtClean="0"/>
          </a:p>
          <a:p>
            <a:r>
              <a:rPr lang="en-US" dirty="0" smtClean="0"/>
              <a:t>.50 ¾” MRWR AIR	5490psi</a:t>
            </a:r>
          </a:p>
          <a:p>
            <a:endParaRPr lang="en-US" dirty="0" smtClean="0"/>
          </a:p>
          <a:p>
            <a:r>
              <a:rPr lang="en-US" dirty="0" smtClean="0"/>
              <a:t>.45 ¾” 6” MRWR NON	8440psi</a:t>
            </a:r>
            <a:endParaRPr lang="en-US" dirty="0"/>
          </a:p>
        </p:txBody>
      </p:sp>
      <p:pic>
        <p:nvPicPr>
          <p:cNvPr id="2050" name="Picture 2" descr="H:\AS&amp;G Pics\rca cylui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971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Maintaining </a:t>
            </a:r>
            <a:r>
              <a:rPr lang="en-US" dirty="0" smtClean="0"/>
              <a:t>Stockpile</a:t>
            </a:r>
          </a:p>
          <a:p>
            <a:r>
              <a:rPr lang="en-US" dirty="0" smtClean="0"/>
              <a:t>Processing Costs</a:t>
            </a:r>
            <a:endParaRPr lang="en-US" dirty="0" smtClean="0"/>
          </a:p>
          <a:p>
            <a:r>
              <a:rPr lang="en-US" dirty="0" err="1" smtClean="0"/>
              <a:t>Agg</a:t>
            </a:r>
            <a:r>
              <a:rPr lang="en-US" dirty="0" smtClean="0"/>
              <a:t> Bin Space</a:t>
            </a:r>
          </a:p>
          <a:p>
            <a:r>
              <a:rPr lang="en-US" dirty="0" smtClean="0"/>
              <a:t>Recycled Product</a:t>
            </a:r>
          </a:p>
          <a:p>
            <a:pPr lvl="1"/>
            <a:r>
              <a:rPr lang="en-US" dirty="0" smtClean="0"/>
              <a:t>Variability</a:t>
            </a:r>
          </a:p>
          <a:p>
            <a:r>
              <a:rPr lang="en-US" dirty="0" smtClean="0"/>
              <a:t>Constant QC Monitoring</a:t>
            </a:r>
          </a:p>
          <a:p>
            <a:r>
              <a:rPr lang="en-US" dirty="0" smtClean="0"/>
              <a:t>Its Different</a:t>
            </a:r>
          </a:p>
          <a:p>
            <a:pPr lvl="1"/>
            <a:r>
              <a:rPr lang="en-US" dirty="0" smtClean="0"/>
              <a:t>Guilty till proven innocent	</a:t>
            </a:r>
            <a:endParaRPr lang="en-US" dirty="0"/>
          </a:p>
        </p:txBody>
      </p:sp>
      <p:pic>
        <p:nvPicPr>
          <p:cNvPr id="5" name="Picture 4" descr="DSCN0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209800"/>
            <a:ext cx="2821021" cy="2286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0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Environmentally Concerned homeowners</a:t>
            </a:r>
          </a:p>
          <a:p>
            <a:r>
              <a:rPr lang="en-US" dirty="0" smtClean="0"/>
              <a:t>Private Companies</a:t>
            </a:r>
          </a:p>
          <a:p>
            <a:r>
              <a:rPr lang="en-US" dirty="0" smtClean="0"/>
              <a:t>Government projects looking to boost their recycled content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hicago Green Sustainable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67151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Alaska Anchorage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Curb and Sidewalk</a:t>
            </a:r>
          </a:p>
          <a:p>
            <a:r>
              <a:rPr lang="en-US" dirty="0" smtClean="0"/>
              <a:t>SCC – Walls	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91" y="1216025"/>
            <a:ext cx="3702843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42931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DSCN09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419600"/>
            <a:ext cx="3429318" cy="1752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 Industrial Hardware - AIH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Seward Hwy	</a:t>
            </a:r>
          </a:p>
          <a:p>
            <a:r>
              <a:rPr lang="en-US" dirty="0" smtClean="0"/>
              <a:t>Slab On Grades</a:t>
            </a:r>
          </a:p>
          <a:p>
            <a:r>
              <a:rPr lang="en-US" dirty="0" smtClean="0"/>
              <a:t>Tailgated</a:t>
            </a:r>
          </a:p>
          <a:p>
            <a:r>
              <a:rPr lang="en-US" smtClean="0"/>
              <a:t>Polished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5181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9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JBER – F-22 ADD/ALT Weapons Shop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USACE / Bristol Environment</a:t>
            </a:r>
          </a:p>
          <a:p>
            <a:r>
              <a:rPr lang="en-US" dirty="0" smtClean="0"/>
              <a:t>Remodel and New Construction</a:t>
            </a:r>
          </a:p>
          <a:p>
            <a:r>
              <a:rPr lang="en-US" dirty="0" smtClean="0"/>
              <a:t>Recycled Credits</a:t>
            </a:r>
          </a:p>
          <a:p>
            <a:r>
              <a:rPr lang="en-US" dirty="0" smtClean="0"/>
              <a:t>20% </a:t>
            </a:r>
            <a:r>
              <a:rPr lang="en-US" dirty="0" err="1" smtClean="0"/>
              <a:t>Flyash</a:t>
            </a:r>
            <a:endParaRPr lang="en-US" dirty="0" smtClean="0"/>
          </a:p>
          <a:p>
            <a:r>
              <a:rPr lang="en-US" dirty="0" smtClean="0"/>
              <a:t>Footings</a:t>
            </a:r>
          </a:p>
          <a:p>
            <a:r>
              <a:rPr lang="en-US" dirty="0" smtClean="0"/>
              <a:t>Slabs</a:t>
            </a:r>
          </a:p>
          <a:p>
            <a:endParaRPr lang="en-US" dirty="0"/>
          </a:p>
        </p:txBody>
      </p:sp>
      <p:pic>
        <p:nvPicPr>
          <p:cNvPr id="1026" name="Picture 2" descr="H:\AS&amp;G Pics\Bristol Environmental\F-22 ADD WPNS Shop\Bristo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Towne Place Suites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Denny’s Construction</a:t>
            </a:r>
          </a:p>
          <a:p>
            <a:r>
              <a:rPr lang="en-US" dirty="0" smtClean="0"/>
              <a:t>Marriot</a:t>
            </a:r>
          </a:p>
          <a:p>
            <a:r>
              <a:rPr lang="en-US" dirty="0" smtClean="0"/>
              <a:t>Footings</a:t>
            </a:r>
          </a:p>
          <a:p>
            <a:r>
              <a:rPr lang="en-US" dirty="0" smtClean="0"/>
              <a:t>Walls</a:t>
            </a:r>
          </a:p>
          <a:p>
            <a:r>
              <a:rPr lang="en-US" dirty="0" smtClean="0"/>
              <a:t>Slabs</a:t>
            </a:r>
          </a:p>
          <a:p>
            <a:r>
              <a:rPr lang="en-US" dirty="0" err="1" smtClean="0"/>
              <a:t>Shotcrete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4041775" cy="362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6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JBER – Buckner Fieldhouse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Bristol General Construction</a:t>
            </a:r>
          </a:p>
          <a:p>
            <a:r>
              <a:rPr lang="en-US" dirty="0" smtClean="0"/>
              <a:t>Large Project</a:t>
            </a:r>
          </a:p>
          <a:p>
            <a:r>
              <a:rPr lang="en-US" dirty="0" smtClean="0"/>
              <a:t>Footings</a:t>
            </a:r>
          </a:p>
          <a:p>
            <a:r>
              <a:rPr lang="en-US" dirty="0" smtClean="0"/>
              <a:t>Walls</a:t>
            </a:r>
          </a:p>
          <a:p>
            <a:r>
              <a:rPr lang="en-US" dirty="0" smtClean="0"/>
              <a:t>Interior / Exterior Slabs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041775" cy="253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3134830" cy="207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0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smtClean="0"/>
              <a:t>AS&amp;G Products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Masonry Products</a:t>
            </a:r>
          </a:p>
          <a:p>
            <a:r>
              <a:rPr lang="en-US" dirty="0" smtClean="0"/>
              <a:t>Waste Latex Paint</a:t>
            </a: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SCN0676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97271" y="1295400"/>
            <a:ext cx="3121429" cy="2340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810000"/>
            <a:ext cx="7467600" cy="4462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bg1"/>
                </a:solidFill>
                <a:latin typeface="Arial Black" pitchFamily="34" charset="0"/>
              </a:rPr>
              <a:t>Which block contains Waste Latex Paint?</a:t>
            </a:r>
            <a:endParaRPr lang="en-US" sz="23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6" descr="DSCN076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4352278"/>
            <a:ext cx="2971800" cy="1905000"/>
          </a:xfrm>
          <a:prstGeom prst="rect">
            <a:avLst/>
          </a:prstGeom>
        </p:spPr>
      </p:pic>
      <p:pic>
        <p:nvPicPr>
          <p:cNvPr id="8" name="Picture 4" descr="http://t0.gstatic.com/images?q=tbn:ANd9GcQLjX2yDOAVnSczlAzg3lDAtEfOoQvm-sKVn2hUTy1rUr4sfAxe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2705100" cy="188127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Crushed </a:t>
            </a:r>
            <a:r>
              <a:rPr lang="en-US" dirty="0" smtClean="0"/>
              <a:t>Recycled Concrete Aggregate - RCA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W. Scott Brown</a:t>
            </a:r>
          </a:p>
          <a:p>
            <a:r>
              <a:rPr lang="en-US" dirty="0" smtClean="0"/>
              <a:t>Operations Manager</a:t>
            </a:r>
          </a:p>
          <a:p>
            <a:r>
              <a:rPr lang="en-US" dirty="0" smtClean="0"/>
              <a:t>Anchorage Sand &amp; Gravel</a:t>
            </a:r>
          </a:p>
          <a:p>
            <a:r>
              <a:rPr lang="en-US" dirty="0" smtClean="0"/>
              <a:t>scott.brown@anchsand.com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505200" cy="34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To Batch RCA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Denver’s Stapleton Airport Demolition</a:t>
            </a:r>
          </a:p>
          <a:p>
            <a:pPr lvl="1"/>
            <a:r>
              <a:rPr lang="en-US" dirty="0" smtClean="0"/>
              <a:t>NRMCA Tour</a:t>
            </a:r>
          </a:p>
          <a:p>
            <a:pPr lvl="1"/>
            <a:r>
              <a:rPr lang="en-US" dirty="0" smtClean="0"/>
              <a:t>6.5 Million Tons Crushed Concrete</a:t>
            </a:r>
          </a:p>
          <a:p>
            <a:pPr lvl="1"/>
            <a:r>
              <a:rPr lang="en-US" dirty="0" smtClean="0"/>
              <a:t>Processed</a:t>
            </a:r>
          </a:p>
          <a:p>
            <a:pPr lvl="1"/>
            <a:r>
              <a:rPr lang="en-US" dirty="0" smtClean="0"/>
              <a:t>Ready Mix Plant on Site	</a:t>
            </a:r>
          </a:p>
          <a:p>
            <a:pPr lvl="1"/>
            <a:r>
              <a:rPr lang="en-US" dirty="0" smtClean="0"/>
              <a:t>Performance Problems</a:t>
            </a:r>
          </a:p>
          <a:p>
            <a:pPr lvl="2"/>
            <a:r>
              <a:rPr lang="en-US" dirty="0" smtClean="0"/>
              <a:t>Strength Gain</a:t>
            </a:r>
          </a:p>
          <a:p>
            <a:pPr lvl="2"/>
            <a:r>
              <a:rPr lang="en-US" dirty="0" smtClean="0"/>
              <a:t>Severe Slump Loss</a:t>
            </a:r>
          </a:p>
          <a:p>
            <a:pPr lvl="2"/>
            <a:r>
              <a:rPr lang="en-US" dirty="0" smtClean="0"/>
              <a:t>Shrinkage</a:t>
            </a:r>
            <a:endParaRPr lang="en-US" dirty="0"/>
          </a:p>
        </p:txBody>
      </p:sp>
      <p:pic>
        <p:nvPicPr>
          <p:cNvPr id="1026" name="Picture 2" descr="H:\AS&amp;G Pics\Recycled Concrete Agg Processing.bm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4635500" cy="22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9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 To Batch 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to do with large stockpiles of crushed concrete?</a:t>
            </a:r>
          </a:p>
          <a:p>
            <a:r>
              <a:rPr lang="en-US" dirty="0" smtClean="0"/>
              <a:t>How to make concrete industry more appealing to environmentally conscious project owners?</a:t>
            </a:r>
          </a:p>
          <a:p>
            <a:r>
              <a:rPr lang="en-US" dirty="0" smtClean="0"/>
              <a:t>How to make Concrete industry more appealing to community?</a:t>
            </a:r>
          </a:p>
          <a:p>
            <a:r>
              <a:rPr lang="en-US" dirty="0" smtClean="0"/>
              <a:t>How to make Concrete with RCA perform in structural applications?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050" name="Picture 2" descr="http://www.nrmca.org/GreenConcrete/Concrete_Is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316027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3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- R&amp;D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Early Trial Batches</a:t>
            </a:r>
          </a:p>
          <a:p>
            <a:pPr lvl="1"/>
            <a:r>
              <a:rPr lang="en-US" dirty="0" smtClean="0"/>
              <a:t>W/C, Admix, Cement Content and </a:t>
            </a:r>
            <a:r>
              <a:rPr lang="en-US" dirty="0" err="1" smtClean="0"/>
              <a:t>Agg</a:t>
            </a:r>
            <a:r>
              <a:rPr lang="en-US" dirty="0" smtClean="0"/>
              <a:t> Blends</a:t>
            </a:r>
          </a:p>
          <a:p>
            <a:pPr lvl="1"/>
            <a:r>
              <a:rPr lang="en-US" dirty="0" smtClean="0"/>
              <a:t>Lots of sidewalk and patios</a:t>
            </a:r>
          </a:p>
          <a:p>
            <a:r>
              <a:rPr lang="en-US" dirty="0" smtClean="0"/>
              <a:t>Same Problems</a:t>
            </a:r>
          </a:p>
          <a:p>
            <a:pPr lvl="1"/>
            <a:r>
              <a:rPr lang="en-US" dirty="0" smtClean="0"/>
              <a:t>Fine Aggregate Issues</a:t>
            </a:r>
          </a:p>
          <a:p>
            <a:pPr lvl="1"/>
            <a:r>
              <a:rPr lang="en-US" dirty="0" smtClean="0"/>
              <a:t>Strength Gain</a:t>
            </a:r>
          </a:p>
          <a:p>
            <a:pPr lvl="1"/>
            <a:r>
              <a:rPr lang="en-US" dirty="0" smtClean="0"/>
              <a:t>Slump Loss / Acceleration</a:t>
            </a:r>
          </a:p>
          <a:p>
            <a:pPr lvl="1"/>
            <a:r>
              <a:rPr lang="en-US" dirty="0" smtClean="0"/>
              <a:t>Shrinkage</a:t>
            </a:r>
          </a:p>
          <a:p>
            <a:pPr lvl="1"/>
            <a:r>
              <a:rPr lang="en-US" dirty="0" smtClean="0"/>
              <a:t>Garbage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Troweling Concrete Sidewalk 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191000" cy="218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AS&amp;G R&amp;D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Mitigate the Usual Problems</a:t>
            </a:r>
          </a:p>
          <a:p>
            <a:pPr lvl="1"/>
            <a:r>
              <a:rPr lang="en-US" dirty="0" smtClean="0"/>
              <a:t>REMOVE THE FINES</a:t>
            </a:r>
          </a:p>
          <a:p>
            <a:r>
              <a:rPr lang="en-US" dirty="0" smtClean="0"/>
              <a:t>Willing Aggregate Producer</a:t>
            </a:r>
          </a:p>
          <a:p>
            <a:pPr lvl="1"/>
            <a:r>
              <a:rPr lang="en-US" dirty="0" smtClean="0"/>
              <a:t>Cost Increase</a:t>
            </a:r>
          </a:p>
          <a:p>
            <a:pPr lvl="1"/>
            <a:endParaRPr lang="en-US" dirty="0"/>
          </a:p>
          <a:p>
            <a:r>
              <a:rPr lang="en-US" dirty="0" smtClean="0"/>
              <a:t>Produced a ¾” X 3/8” Coarse Aggregate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4711701" cy="31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¾” Coarse RCA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1” Minus Crushed </a:t>
            </a:r>
            <a:r>
              <a:rPr lang="en-US" dirty="0" smtClean="0"/>
              <a:t>Concrete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¾”		95.4%</a:t>
            </a:r>
          </a:p>
          <a:p>
            <a:pPr marL="0" indent="0">
              <a:buNone/>
            </a:pPr>
            <a:r>
              <a:rPr lang="en-US" dirty="0" smtClean="0"/>
              <a:t>½”		81.2%</a:t>
            </a:r>
          </a:p>
          <a:p>
            <a:pPr marL="0" indent="0">
              <a:buNone/>
            </a:pPr>
            <a:r>
              <a:rPr lang="en-US" dirty="0" smtClean="0"/>
              <a:t>3/8”		72.1%</a:t>
            </a:r>
          </a:p>
          <a:p>
            <a:pPr marL="0" indent="0">
              <a:buNone/>
            </a:pPr>
            <a:r>
              <a:rPr lang="en-US" dirty="0" smtClean="0"/>
              <a:t>#4		51.8%</a:t>
            </a:r>
          </a:p>
          <a:p>
            <a:pPr marL="0" indent="0">
              <a:buNone/>
            </a:pPr>
            <a:r>
              <a:rPr lang="en-US" dirty="0" smtClean="0"/>
              <a:t>#200		5.53%</a:t>
            </a:r>
            <a:r>
              <a:rPr lang="en-US" dirty="0" smtClean="0"/>
              <a:t>		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¾” RCA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¾”		96.2%</a:t>
            </a:r>
          </a:p>
          <a:p>
            <a:r>
              <a:rPr lang="en-US" dirty="0" smtClean="0"/>
              <a:t>½”		51.4%</a:t>
            </a:r>
          </a:p>
          <a:p>
            <a:r>
              <a:rPr lang="en-US" dirty="0" smtClean="0"/>
              <a:t>3/8”		22.2%</a:t>
            </a:r>
          </a:p>
          <a:p>
            <a:r>
              <a:rPr lang="en-US" dirty="0" smtClean="0"/>
              <a:t>#4		6.7%</a:t>
            </a:r>
          </a:p>
          <a:p>
            <a:r>
              <a:rPr lang="en-US" dirty="0" smtClean="0"/>
              <a:t>#200</a:t>
            </a:r>
            <a:r>
              <a:rPr lang="en-US" dirty="0" smtClean="0"/>
              <a:t>	</a:t>
            </a:r>
            <a:r>
              <a:rPr lang="en-US" dirty="0" smtClean="0"/>
              <a:t>	1.35%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43" y="1737064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anchsand.com/portals/3/1MinusCrushedConcre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3" y="1757779"/>
            <a:ext cx="4191000" cy="212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¾” Coarse 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Properties</a:t>
            </a:r>
          </a:p>
          <a:p>
            <a:r>
              <a:rPr lang="en-US" dirty="0" smtClean="0"/>
              <a:t>LA Abrasion 27</a:t>
            </a:r>
          </a:p>
          <a:p>
            <a:r>
              <a:rPr lang="en-US" dirty="0" smtClean="0"/>
              <a:t>Specific Gravity 2.497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Absorption 3.3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Dilution is the Solution</a:t>
            </a:r>
          </a:p>
          <a:p>
            <a:r>
              <a:rPr lang="en-US" dirty="0" smtClean="0"/>
              <a:t>20% Coarse Replacement</a:t>
            </a:r>
          </a:p>
          <a:p>
            <a:pPr lvl="1"/>
            <a:r>
              <a:rPr lang="en-US" dirty="0" smtClean="0"/>
              <a:t>Maintain Slump</a:t>
            </a:r>
          </a:p>
          <a:p>
            <a:pPr lvl="1"/>
            <a:r>
              <a:rPr lang="en-US" dirty="0" err="1" smtClean="0"/>
              <a:t>Pumpability</a:t>
            </a:r>
            <a:endParaRPr lang="en-US" dirty="0" smtClean="0"/>
          </a:p>
          <a:p>
            <a:pPr lvl="1"/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Shrinkage</a:t>
            </a:r>
          </a:p>
          <a:p>
            <a:pPr lvl="1"/>
            <a:endParaRPr lang="en-US" dirty="0"/>
          </a:p>
        </p:txBody>
      </p:sp>
      <p:pic>
        <p:nvPicPr>
          <p:cNvPr id="5" name="Picture 4" descr="DSCN06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581400"/>
            <a:ext cx="2821021" cy="2286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6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¾” Coarse RCA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100’s of yards placed in house.</a:t>
            </a:r>
          </a:p>
          <a:p>
            <a:pPr lvl="1"/>
            <a:r>
              <a:rPr lang="en-US" dirty="0" smtClean="0"/>
              <a:t>Footings</a:t>
            </a:r>
          </a:p>
          <a:p>
            <a:pPr lvl="1"/>
            <a:r>
              <a:rPr lang="en-US" dirty="0" smtClean="0"/>
              <a:t>SCC</a:t>
            </a:r>
          </a:p>
          <a:p>
            <a:pPr lvl="1"/>
            <a:r>
              <a:rPr lang="en-US" dirty="0" smtClean="0"/>
              <a:t>Exterior and Interior SOG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5" y="1216025"/>
            <a:ext cx="371713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505481" cy="262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81600"/>
            <a:ext cx="1166716" cy="113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3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2263</TotalTime>
  <Words>346</Words>
  <Application>Microsoft Office PowerPoint</Application>
  <PresentationFormat>On-screen Show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Origin</vt:lpstr>
      <vt:lpstr>Using Crushed Recycled Concrete Aggregate in Ready Mix</vt:lpstr>
      <vt:lpstr>Nomenclature:</vt:lpstr>
      <vt:lpstr>Inspiration To Batch RCA </vt:lpstr>
      <vt:lpstr>Inspiration To Batch RCA</vt:lpstr>
      <vt:lpstr>Early - R&amp;D </vt:lpstr>
      <vt:lpstr>AS&amp;G R&amp;D </vt:lpstr>
      <vt:lpstr>¾” Coarse RCA  </vt:lpstr>
      <vt:lpstr>¾” Coarse RCA</vt:lpstr>
      <vt:lpstr>¾” Coarse RCA</vt:lpstr>
      <vt:lpstr>Quality Control</vt:lpstr>
      <vt:lpstr>Ave 28 Day Strengths –  Mixes with 20% RCA  </vt:lpstr>
      <vt:lpstr>Challenges  </vt:lpstr>
      <vt:lpstr>Market</vt:lpstr>
      <vt:lpstr>University of Alaska Anchorage</vt:lpstr>
      <vt:lpstr>Alaska Industrial Hardware - AIH</vt:lpstr>
      <vt:lpstr>JBER – F-22 ADD/ALT Weapons Shop </vt:lpstr>
      <vt:lpstr>Towne Place Suites  </vt:lpstr>
      <vt:lpstr>JBER – Buckner Fieldhouse </vt:lpstr>
      <vt:lpstr>Other AS&amp;G Products</vt:lpstr>
      <vt:lpstr>Questions:</vt:lpstr>
    </vt:vector>
  </TitlesOfParts>
  <Company>MDU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Brown</dc:creator>
  <cp:lastModifiedBy>Scott Brown</cp:lastModifiedBy>
  <cp:revision>38</cp:revision>
  <cp:lastPrinted>2014-11-22T00:34:55Z</cp:lastPrinted>
  <dcterms:created xsi:type="dcterms:W3CDTF">2014-11-19T22:03:47Z</dcterms:created>
  <dcterms:modified xsi:type="dcterms:W3CDTF">2014-11-22T20:29:13Z</dcterms:modified>
</cp:coreProperties>
</file>